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179" r:id="rId2"/>
  </p:sldIdLst>
  <p:sldSz cx="6858000" cy="9144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92D050"/>
    <a:srgbClr val="FF6699"/>
    <a:srgbClr val="FFFFFF"/>
    <a:srgbClr val="977411"/>
    <a:srgbClr val="C49616"/>
    <a:srgbClr val="FF99FF"/>
    <a:srgbClr val="FFCC66"/>
    <a:srgbClr val="CF9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2486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DBED0369-4346-41D9-8EE7-C9FEEC974AD7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271EE90D-5283-4263-82DE-D837F7FB59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870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0CC55E07-8635-450B-88E4-6E05BD5595E2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41363"/>
            <a:ext cx="2776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9515"/>
            <a:ext cx="5388610" cy="4442698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7317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4F6C1D09-3FDA-476F-AB61-1BC2C671E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79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38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23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69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89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45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7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15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44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906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76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4F21E-ED28-488E-A856-0827B81EE8E3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60C8-69F9-4D04-89D9-7DFD8CB32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47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B0701AB1-E7D6-4E05-9DC2-545C7F62A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120" y="6812192"/>
            <a:ext cx="2356500" cy="17907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4FEB484-BE4F-4D3B-A6FE-AA841D8C2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84875"/>
            <a:ext cx="2564904" cy="18097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2E03BB5-F091-4B14-87BA-8B9158F34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2660" y="6998354"/>
            <a:ext cx="2476500" cy="159067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E46B74-6EB3-C5AC-6DAA-0D5F0E85CB44}"/>
              </a:ext>
            </a:extLst>
          </p:cNvPr>
          <p:cNvSpPr txBox="1"/>
          <p:nvPr/>
        </p:nvSpPr>
        <p:spPr>
          <a:xfrm>
            <a:off x="-7620" y="-52332"/>
            <a:ext cx="6865619" cy="87716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ja-JP" altLang="en-US" sz="3000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いざの時、</a:t>
            </a:r>
            <a:r>
              <a:rPr lang="ja-JP" altLang="en-US" sz="3000" dirty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頼りになるのはご近所さん</a:t>
            </a:r>
            <a:r>
              <a:rPr lang="ja-JP" altLang="en-US" sz="2100" dirty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100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災害は誰にでもやってきます</a:t>
            </a:r>
            <a:r>
              <a:rPr lang="en-US" altLang="ja-JP" sz="2100" dirty="0">
                <a:solidFill>
                  <a:srgbClr val="000000"/>
                </a:solidFill>
              </a:rPr>
              <a:t>【</a:t>
            </a:r>
            <a:r>
              <a:rPr lang="ja-JP" altLang="en-US" sz="2100" dirty="0">
                <a:solidFill>
                  <a:srgbClr val="000000"/>
                </a:solidFill>
              </a:rPr>
              <a:t>共助の輪へ</a:t>
            </a:r>
            <a:r>
              <a:rPr lang="en-US" altLang="ja-JP" sz="2100" dirty="0">
                <a:solidFill>
                  <a:srgbClr val="000000"/>
                </a:solidFill>
              </a:rPr>
              <a:t>】</a:t>
            </a:r>
            <a:endParaRPr lang="ja-JP" altLang="en-US" sz="2100" dirty="0">
              <a:solidFill>
                <a:srgbClr val="000000"/>
              </a:solidFill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F46EDC3-D141-4B39-A2CD-AC3B5E2033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844327"/>
            <a:ext cx="6857999" cy="149542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9C7F416-5D74-DE74-9019-BEAD0B36894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9288" t="24852" r="12200" b="928"/>
          <a:stretch/>
        </p:blipFill>
        <p:spPr>
          <a:xfrm>
            <a:off x="4597368" y="2049952"/>
            <a:ext cx="2260631" cy="1384230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AAD2D8D-BD1F-175D-B7DA-4A4783CB56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474" y="2040681"/>
            <a:ext cx="2422369" cy="1378634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DAB9225-D33A-66FE-A290-3B7871F471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477" y="2055548"/>
            <a:ext cx="2447279" cy="1378634"/>
          </a:xfrm>
          <a:prstGeom prst="rect">
            <a:avLst/>
          </a:prstGeom>
          <a:ln>
            <a:solidFill>
              <a:srgbClr val="FFFF00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77C5EA0-659E-349B-025E-F136B007D92C}"/>
              </a:ext>
            </a:extLst>
          </p:cNvPr>
          <p:cNvSpPr txBox="1"/>
          <p:nvPr/>
        </p:nvSpPr>
        <p:spPr>
          <a:xfrm>
            <a:off x="-7620" y="827584"/>
            <a:ext cx="6865620" cy="276999"/>
          </a:xfrm>
          <a:prstGeom prst="rect">
            <a:avLst/>
          </a:prstGeom>
          <a:solidFill>
            <a:srgbClr val="000000">
              <a:alpha val="5019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令和６年能登半島地震では、多くの家屋が倒壊し、道路の途絶により救援隊の活動が困難を極めました</a:t>
            </a:r>
            <a:r>
              <a:rPr lang="ja-JP" altLang="en-US" sz="1200" dirty="0">
                <a:solidFill>
                  <a:schemeClr val="bg1"/>
                </a:solidFill>
              </a:rPr>
              <a:t>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1394961-AFEF-6670-30B3-D0A1003A4556}"/>
              </a:ext>
            </a:extLst>
          </p:cNvPr>
          <p:cNvSpPr txBox="1"/>
          <p:nvPr/>
        </p:nvSpPr>
        <p:spPr>
          <a:xfrm>
            <a:off x="-7621" y="2019834"/>
            <a:ext cx="6865620" cy="276999"/>
          </a:xfrm>
          <a:prstGeom prst="rect">
            <a:avLst/>
          </a:prstGeom>
          <a:solidFill>
            <a:srgbClr val="000000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被災地では、避難行動や避難生活で、近隣の助け合いの大切さが再認識されました</a:t>
            </a:r>
            <a:r>
              <a:rPr lang="ja-JP" altLang="en-US" sz="1200" dirty="0">
                <a:solidFill>
                  <a:schemeClr val="bg1"/>
                </a:solidFill>
              </a:rPr>
              <a:t>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E70FEC2-F070-A5A6-58C7-E49A9BD32395}"/>
              </a:ext>
            </a:extLst>
          </p:cNvPr>
          <p:cNvSpPr txBox="1"/>
          <p:nvPr/>
        </p:nvSpPr>
        <p:spPr>
          <a:xfrm>
            <a:off x="-2474" y="6732240"/>
            <a:ext cx="686047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000000"/>
                </a:solidFill>
              </a:rPr>
              <a:t>平素から災害時まで助け合える。自治会</a:t>
            </a:r>
            <a:r>
              <a:rPr lang="en-US" altLang="ja-JP" sz="1600" dirty="0">
                <a:solidFill>
                  <a:srgbClr val="000000"/>
                </a:solidFill>
              </a:rPr>
              <a:t>(</a:t>
            </a:r>
            <a:r>
              <a:rPr lang="ja-JP" altLang="en-US" sz="1600" dirty="0">
                <a:solidFill>
                  <a:srgbClr val="000000"/>
                </a:solidFill>
              </a:rPr>
              <a:t>自主防災会</a:t>
            </a:r>
            <a:r>
              <a:rPr lang="en-US" altLang="ja-JP" sz="1600" dirty="0">
                <a:solidFill>
                  <a:srgbClr val="000000"/>
                </a:solidFill>
              </a:rPr>
              <a:t>)</a:t>
            </a:r>
            <a:r>
              <a:rPr lang="ja-JP" altLang="en-US" sz="1600" dirty="0">
                <a:solidFill>
                  <a:srgbClr val="000000"/>
                </a:solidFill>
              </a:rPr>
              <a:t>に加入しましょう。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C662C52-E059-0697-2F00-67525426A1A2}"/>
              </a:ext>
            </a:extLst>
          </p:cNvPr>
          <p:cNvSpPr txBox="1"/>
          <p:nvPr/>
        </p:nvSpPr>
        <p:spPr>
          <a:xfrm>
            <a:off x="28688" y="8308705"/>
            <a:ext cx="1280508" cy="276999"/>
          </a:xfrm>
          <a:prstGeom prst="rect">
            <a:avLst/>
          </a:prstGeom>
          <a:solidFill>
            <a:srgbClr val="000000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</a:rPr>
              <a:t>がれき救出訓練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037E9C5-742D-C484-E476-D20B75677D9C}"/>
              </a:ext>
            </a:extLst>
          </p:cNvPr>
          <p:cNvSpPr txBox="1"/>
          <p:nvPr/>
        </p:nvSpPr>
        <p:spPr>
          <a:xfrm>
            <a:off x="2447279" y="8289136"/>
            <a:ext cx="1280508" cy="276999"/>
          </a:xfrm>
          <a:prstGeom prst="rect">
            <a:avLst/>
          </a:prstGeom>
          <a:solidFill>
            <a:srgbClr val="000000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</a:rPr>
              <a:t>安否確認訓練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E8776C5-AA5D-7A7B-A754-2F857842CD6C}"/>
              </a:ext>
            </a:extLst>
          </p:cNvPr>
          <p:cNvSpPr txBox="1"/>
          <p:nvPr/>
        </p:nvSpPr>
        <p:spPr>
          <a:xfrm>
            <a:off x="4532837" y="8312030"/>
            <a:ext cx="1280508" cy="276999"/>
          </a:xfrm>
          <a:prstGeom prst="rect">
            <a:avLst/>
          </a:prstGeom>
          <a:solidFill>
            <a:srgbClr val="000000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</a:rPr>
              <a:t>炊き出し訓練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3844F08-E427-440F-9D2F-0E37508EFBC2}"/>
              </a:ext>
            </a:extLst>
          </p:cNvPr>
          <p:cNvSpPr/>
          <p:nvPr/>
        </p:nvSpPr>
        <p:spPr>
          <a:xfrm>
            <a:off x="-2473" y="8602892"/>
            <a:ext cx="6860474" cy="541108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連絡先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322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13792</TotalTime>
  <Words>96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HG創英角ﾎﾟｯﾌﾟ体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生活課</cp:lastModifiedBy>
  <cp:revision>314</cp:revision>
  <cp:lastPrinted>2024-11-08T05:57:22Z</cp:lastPrinted>
  <dcterms:created xsi:type="dcterms:W3CDTF">2019-02-01T00:05:21Z</dcterms:created>
  <dcterms:modified xsi:type="dcterms:W3CDTF">2025-01-16T03:32:05Z</dcterms:modified>
</cp:coreProperties>
</file>